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0683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10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700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811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079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513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281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53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228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911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225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AADED-8CEB-4F65-8D64-157666B932F3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55615-FCF6-45D6-A08B-8811E1354B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86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36328" t="23125" r="37539" b="10833"/>
          <a:stretch/>
        </p:blipFill>
        <p:spPr>
          <a:xfrm>
            <a:off x="3457575" y="135186"/>
            <a:ext cx="4600576" cy="6539828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314326" y="342901"/>
            <a:ext cx="24145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Here, </a:t>
            </a:r>
            <a:r>
              <a:rPr lang="nl-NL" dirty="0" err="1" smtClean="0"/>
              <a:t>please</a:t>
            </a:r>
            <a:r>
              <a:rPr lang="nl-NL" dirty="0" smtClean="0"/>
              <a:t> </a:t>
            </a:r>
            <a:r>
              <a:rPr lang="nl-NL" dirty="0" err="1" smtClean="0"/>
              <a:t>fill</a:t>
            </a:r>
            <a:r>
              <a:rPr lang="nl-NL" dirty="0" smtClean="0"/>
              <a:t> </a:t>
            </a:r>
            <a:r>
              <a:rPr lang="nl-NL" dirty="0" err="1" smtClean="0"/>
              <a:t>the</a:t>
            </a:r>
            <a:r>
              <a:rPr lang="nl-NL" dirty="0" smtClean="0"/>
              <a:t> logo of </a:t>
            </a:r>
            <a:r>
              <a:rPr lang="nl-NL" dirty="0" err="1" smtClean="0"/>
              <a:t>your</a:t>
            </a:r>
            <a:r>
              <a:rPr lang="nl-NL" dirty="0" smtClean="0"/>
              <a:t> project in. </a:t>
            </a:r>
            <a:r>
              <a:rPr lang="nl-NL" dirty="0" err="1" smtClean="0"/>
              <a:t>You</a:t>
            </a:r>
            <a:r>
              <a:rPr lang="nl-NL" dirty="0" smtClean="0"/>
              <a:t> </a:t>
            </a:r>
            <a:r>
              <a:rPr lang="nl-NL" dirty="0" err="1" smtClean="0"/>
              <a:t>can</a:t>
            </a:r>
            <a:r>
              <a:rPr lang="nl-NL" dirty="0" smtClean="0"/>
              <a:t> do </a:t>
            </a:r>
            <a:r>
              <a:rPr lang="nl-NL" dirty="0" err="1" smtClean="0"/>
              <a:t>so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</a:t>
            </a:r>
            <a:r>
              <a:rPr lang="nl-NL" dirty="0" err="1" smtClean="0"/>
              <a:t>clicking</a:t>
            </a:r>
            <a:r>
              <a:rPr lang="nl-NL" dirty="0" smtClean="0"/>
              <a:t> on </a:t>
            </a:r>
            <a:r>
              <a:rPr lang="nl-NL" dirty="0" err="1" smtClean="0"/>
              <a:t>the</a:t>
            </a:r>
            <a:r>
              <a:rPr lang="nl-NL" dirty="0" smtClean="0"/>
              <a:t> blue box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choosing</a:t>
            </a:r>
            <a:r>
              <a:rPr lang="nl-NL" dirty="0" smtClean="0"/>
              <a:t> </a:t>
            </a:r>
            <a:r>
              <a:rPr lang="nl-NL" dirty="0" err="1" smtClean="0"/>
              <a:t>the</a:t>
            </a:r>
            <a:r>
              <a:rPr lang="nl-NL" dirty="0" smtClean="0"/>
              <a:t> picture </a:t>
            </a:r>
            <a:r>
              <a:rPr lang="nl-NL" dirty="0" err="1" smtClean="0"/>
              <a:t>you</a:t>
            </a:r>
            <a:r>
              <a:rPr lang="nl-NL" dirty="0" smtClean="0"/>
              <a:t> </a:t>
            </a:r>
            <a:r>
              <a:rPr lang="nl-NL" dirty="0" err="1" smtClean="0"/>
              <a:t>would</a:t>
            </a:r>
            <a:r>
              <a:rPr lang="nl-NL" dirty="0" smtClean="0"/>
              <a:t> like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place</a:t>
            </a:r>
            <a:r>
              <a:rPr lang="nl-NL" dirty="0" smtClean="0"/>
              <a:t> </a:t>
            </a:r>
            <a:r>
              <a:rPr lang="nl-NL" dirty="0" err="1" smtClean="0"/>
              <a:t>there</a:t>
            </a:r>
            <a:r>
              <a:rPr lang="nl-NL" dirty="0" smtClean="0"/>
              <a:t>. It </a:t>
            </a:r>
            <a:r>
              <a:rPr lang="nl-NL" dirty="0" err="1" smtClean="0"/>
              <a:t>will</a:t>
            </a:r>
            <a:r>
              <a:rPr lang="nl-NL" dirty="0" smtClean="0"/>
              <a:t> </a:t>
            </a:r>
            <a:r>
              <a:rPr lang="nl-NL" dirty="0" err="1" smtClean="0"/>
              <a:t>automatically</a:t>
            </a:r>
            <a:r>
              <a:rPr lang="nl-NL" dirty="0" smtClean="0"/>
              <a:t> </a:t>
            </a:r>
            <a:r>
              <a:rPr lang="nl-NL" dirty="0" err="1" smtClean="0"/>
              <a:t>be</a:t>
            </a:r>
            <a:r>
              <a:rPr lang="nl-NL" dirty="0" smtClean="0"/>
              <a:t> </a:t>
            </a:r>
            <a:r>
              <a:rPr lang="nl-NL" dirty="0" err="1" smtClean="0"/>
              <a:t>filled</a:t>
            </a:r>
            <a:r>
              <a:rPr lang="nl-NL" dirty="0" smtClean="0"/>
              <a:t> in. </a:t>
            </a:r>
            <a:endParaRPr lang="en-GB" dirty="0"/>
          </a:p>
        </p:txBody>
      </p:sp>
      <p:sp>
        <p:nvSpPr>
          <p:cNvPr id="6" name="Pijl-rechts 5"/>
          <p:cNvSpPr/>
          <p:nvPr/>
        </p:nvSpPr>
        <p:spPr>
          <a:xfrm rot="10800000" flipV="1">
            <a:off x="2843213" y="342901"/>
            <a:ext cx="928688" cy="580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kstvak 6"/>
          <p:cNvSpPr txBox="1"/>
          <p:nvPr/>
        </p:nvSpPr>
        <p:spPr>
          <a:xfrm>
            <a:off x="8386762" y="4794424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Please</a:t>
            </a:r>
            <a:r>
              <a:rPr lang="nl-NL" dirty="0" smtClean="0"/>
              <a:t> </a:t>
            </a:r>
            <a:r>
              <a:rPr lang="nl-NL" dirty="0" err="1" smtClean="0"/>
              <a:t>fill</a:t>
            </a:r>
            <a:r>
              <a:rPr lang="nl-NL" dirty="0" smtClean="0"/>
              <a:t> </a:t>
            </a:r>
            <a:r>
              <a:rPr lang="nl-NL" dirty="0" err="1" smtClean="0"/>
              <a:t>the</a:t>
            </a:r>
            <a:r>
              <a:rPr lang="nl-NL" dirty="0" smtClean="0"/>
              <a:t> logos of </a:t>
            </a:r>
            <a:r>
              <a:rPr lang="nl-NL" dirty="0" err="1" smtClean="0"/>
              <a:t>the</a:t>
            </a:r>
            <a:r>
              <a:rPr lang="nl-NL" dirty="0" smtClean="0"/>
              <a:t> co-</a:t>
            </a:r>
            <a:r>
              <a:rPr lang="nl-NL" dirty="0" err="1" smtClean="0"/>
              <a:t>financers</a:t>
            </a:r>
            <a:r>
              <a:rPr lang="nl-NL" dirty="0" smtClean="0"/>
              <a:t> in. </a:t>
            </a:r>
            <a:r>
              <a:rPr lang="nl-NL" dirty="0" err="1" smtClean="0"/>
              <a:t>You</a:t>
            </a:r>
            <a:r>
              <a:rPr lang="nl-NL" dirty="0" smtClean="0"/>
              <a:t> </a:t>
            </a:r>
            <a:r>
              <a:rPr lang="nl-NL" dirty="0" err="1" smtClean="0"/>
              <a:t>can</a:t>
            </a:r>
            <a:r>
              <a:rPr lang="nl-NL" dirty="0" smtClean="0"/>
              <a:t> do </a:t>
            </a:r>
            <a:r>
              <a:rPr lang="nl-NL" dirty="0" err="1" smtClean="0"/>
              <a:t>so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</a:t>
            </a:r>
            <a:r>
              <a:rPr lang="nl-NL" dirty="0" err="1" smtClean="0"/>
              <a:t>clicking</a:t>
            </a:r>
            <a:r>
              <a:rPr lang="nl-NL" dirty="0" smtClean="0"/>
              <a:t> on </a:t>
            </a:r>
            <a:r>
              <a:rPr lang="nl-NL" dirty="0" err="1" smtClean="0"/>
              <a:t>the</a:t>
            </a:r>
            <a:r>
              <a:rPr lang="nl-NL" dirty="0" smtClean="0"/>
              <a:t> blue box, </a:t>
            </a:r>
            <a:r>
              <a:rPr lang="nl-NL" dirty="0" err="1" smtClean="0"/>
              <a:t>it</a:t>
            </a:r>
            <a:r>
              <a:rPr lang="nl-NL" dirty="0" smtClean="0"/>
              <a:t> </a:t>
            </a:r>
            <a:r>
              <a:rPr lang="nl-NL" dirty="0" err="1" smtClean="0"/>
              <a:t>will</a:t>
            </a:r>
            <a:r>
              <a:rPr lang="nl-NL" dirty="0" smtClean="0"/>
              <a:t> </a:t>
            </a:r>
            <a:r>
              <a:rPr lang="nl-NL" dirty="0" err="1" smtClean="0"/>
              <a:t>automatically</a:t>
            </a:r>
            <a:r>
              <a:rPr lang="nl-NL" dirty="0" smtClean="0"/>
              <a:t> </a:t>
            </a:r>
            <a:r>
              <a:rPr lang="nl-NL" dirty="0" err="1" smtClean="0"/>
              <a:t>be</a:t>
            </a:r>
            <a:r>
              <a:rPr lang="nl-NL" dirty="0" smtClean="0"/>
              <a:t> </a:t>
            </a:r>
            <a:r>
              <a:rPr lang="nl-NL" dirty="0" err="1" smtClean="0"/>
              <a:t>filled</a:t>
            </a:r>
            <a:r>
              <a:rPr lang="nl-NL" dirty="0" smtClean="0"/>
              <a:t> in. </a:t>
            </a:r>
            <a:endParaRPr lang="en-GB" dirty="0"/>
          </a:p>
        </p:txBody>
      </p:sp>
      <p:sp>
        <p:nvSpPr>
          <p:cNvPr id="8" name="Pijl-rechts 7"/>
          <p:cNvSpPr/>
          <p:nvPr/>
        </p:nvSpPr>
        <p:spPr>
          <a:xfrm flipV="1">
            <a:off x="7672387" y="5968319"/>
            <a:ext cx="714375" cy="580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kstvak 8"/>
          <p:cNvSpPr txBox="1"/>
          <p:nvPr/>
        </p:nvSpPr>
        <p:spPr>
          <a:xfrm>
            <a:off x="314326" y="4310085"/>
            <a:ext cx="2414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Please</a:t>
            </a:r>
            <a:r>
              <a:rPr lang="nl-NL" dirty="0" smtClean="0"/>
              <a:t> </a:t>
            </a:r>
            <a:r>
              <a:rPr lang="nl-NL" dirty="0" err="1" smtClean="0"/>
              <a:t>fill</a:t>
            </a:r>
            <a:r>
              <a:rPr lang="nl-NL" dirty="0" smtClean="0"/>
              <a:t> </a:t>
            </a:r>
            <a:r>
              <a:rPr lang="nl-NL" dirty="0" err="1" smtClean="0"/>
              <a:t>your</a:t>
            </a:r>
            <a:r>
              <a:rPr lang="nl-NL" dirty="0" smtClean="0"/>
              <a:t> project </a:t>
            </a:r>
            <a:r>
              <a:rPr lang="nl-NL" dirty="0" err="1" smtClean="0"/>
              <a:t>title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a short </a:t>
            </a:r>
            <a:r>
              <a:rPr lang="nl-NL" dirty="0" err="1" smtClean="0"/>
              <a:t>description</a:t>
            </a:r>
            <a:r>
              <a:rPr lang="nl-NL" dirty="0" smtClean="0"/>
              <a:t> of </a:t>
            </a:r>
            <a:r>
              <a:rPr lang="nl-NL" dirty="0" err="1" smtClean="0"/>
              <a:t>your</a:t>
            </a:r>
            <a:r>
              <a:rPr lang="nl-NL" dirty="0" smtClean="0"/>
              <a:t> project in. </a:t>
            </a:r>
            <a:endParaRPr lang="en-GB" dirty="0"/>
          </a:p>
        </p:txBody>
      </p:sp>
      <p:sp>
        <p:nvSpPr>
          <p:cNvPr id="10" name="Pijl-rechts 9"/>
          <p:cNvSpPr/>
          <p:nvPr/>
        </p:nvSpPr>
        <p:spPr>
          <a:xfrm rot="10800000" flipV="1">
            <a:off x="2838447" y="4510098"/>
            <a:ext cx="928688" cy="580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78361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</Words>
  <Application>Microsoft Office PowerPoint</Application>
  <PresentationFormat>Breedbeeld</PresentationFormat>
  <Paragraphs>3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>Provincie Limburg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Weisser, Isabelle</dc:creator>
  <cp:lastModifiedBy>Weisser, Isabelle</cp:lastModifiedBy>
  <cp:revision>1</cp:revision>
  <dcterms:created xsi:type="dcterms:W3CDTF">2021-02-17T07:53:51Z</dcterms:created>
  <dcterms:modified xsi:type="dcterms:W3CDTF">2021-02-17T07:55:53Z</dcterms:modified>
</cp:coreProperties>
</file>